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8" r:id="rId7"/>
    <p:sldId id="270" r:id="rId8"/>
    <p:sldId id="263" r:id="rId9"/>
    <p:sldId id="266" r:id="rId10"/>
    <p:sldId id="267" r:id="rId11"/>
    <p:sldId id="257" r:id="rId12"/>
    <p:sldId id="26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3DFE3-FF97-1B3A-5F2D-6A3762461635}" v="3" dt="2021-09-24T10:35:07.767"/>
    <p1510:client id="{3BA47EFD-7A31-4CDB-BC59-3791EF5C43E9}" v="6" dt="2021-09-24T09:17:17.033"/>
    <p1510:client id="{5D3C4453-EEEB-24A5-4FAA-DF27B88B014C}" v="498" dt="2021-09-24T09:33:28.962"/>
    <p1510:client id="{F0D7830A-908D-50EC-A408-F25AAE16D336}" v="165" dt="2021-09-24T09:58:03.785"/>
    <p1510:client id="{FABD71F8-0894-9263-74DF-8DA3AE8F61BE}" v="1" dt="2021-09-24T09:30:55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-jie Yeh (0992427)" userId="S::0992427@hr.nl::37f12295-f0b0-4738-9ed9-3feebd45f6b2" providerId="AD" clId="Web-{0733DFE3-FF97-1B3A-5F2D-6A3762461635}"/>
    <pc:docChg chg="addSld delSld">
      <pc:chgData name="Jia-jie Yeh (0992427)" userId="S::0992427@hr.nl::37f12295-f0b0-4738-9ed9-3feebd45f6b2" providerId="AD" clId="Web-{0733DFE3-FF97-1B3A-5F2D-6A3762461635}" dt="2021-09-24T10:35:07.767" v="2"/>
      <pc:docMkLst>
        <pc:docMk/>
      </pc:docMkLst>
      <pc:sldChg chg="new del">
        <pc:chgData name="Jia-jie Yeh (0992427)" userId="S::0992427@hr.nl::37f12295-f0b0-4738-9ed9-3feebd45f6b2" providerId="AD" clId="Web-{0733DFE3-FF97-1B3A-5F2D-6A3762461635}" dt="2021-09-24T10:35:07.767" v="2"/>
        <pc:sldMkLst>
          <pc:docMk/>
          <pc:sldMk cId="3589766836" sldId="269"/>
        </pc:sldMkLst>
      </pc:sldChg>
      <pc:sldChg chg="new">
        <pc:chgData name="Jia-jie Yeh (0992427)" userId="S::0992427@hr.nl::37f12295-f0b0-4738-9ed9-3feebd45f6b2" providerId="AD" clId="Web-{0733DFE3-FF97-1B3A-5F2D-6A3762461635}" dt="2021-09-24T10:34:40.766" v="1"/>
        <pc:sldMkLst>
          <pc:docMk/>
          <pc:sldMk cId="3554338949" sldId="270"/>
        </pc:sldMkLst>
      </pc:sldChg>
    </pc:docChg>
  </pc:docChgLst>
  <pc:docChgLst>
    <pc:chgData name="Timo de Haan" userId="297ac3bd-fb39-4bdf-8ebb-eb528a6bf53a" providerId="ADAL" clId="{3BA47EFD-7A31-4CDB-BC59-3791EF5C43E9}"/>
    <pc:docChg chg="modSld">
      <pc:chgData name="Timo de Haan" userId="297ac3bd-fb39-4bdf-8ebb-eb528a6bf53a" providerId="ADAL" clId="{3BA47EFD-7A31-4CDB-BC59-3791EF5C43E9}" dt="2021-09-24T09:17:17.033" v="5" actId="20577"/>
      <pc:docMkLst>
        <pc:docMk/>
      </pc:docMkLst>
      <pc:sldChg chg="modSp mod">
        <pc:chgData name="Timo de Haan" userId="297ac3bd-fb39-4bdf-8ebb-eb528a6bf53a" providerId="ADAL" clId="{3BA47EFD-7A31-4CDB-BC59-3791EF5C43E9}" dt="2021-09-24T09:17:17.033" v="5" actId="20577"/>
        <pc:sldMkLst>
          <pc:docMk/>
          <pc:sldMk cId="471381709" sldId="256"/>
        </pc:sldMkLst>
        <pc:spChg chg="mod">
          <ac:chgData name="Timo de Haan" userId="297ac3bd-fb39-4bdf-8ebb-eb528a6bf53a" providerId="ADAL" clId="{3BA47EFD-7A31-4CDB-BC59-3791EF5C43E9}" dt="2021-09-24T09:17:06.664" v="1" actId="20577"/>
          <ac:spMkLst>
            <pc:docMk/>
            <pc:sldMk cId="471381709" sldId="256"/>
            <ac:spMk id="2" creationId="{DBD597F7-FEFC-41BF-B7CD-D56774C14410}"/>
          </ac:spMkLst>
        </pc:spChg>
        <pc:spChg chg="mod">
          <ac:chgData name="Timo de Haan" userId="297ac3bd-fb39-4bdf-8ebb-eb528a6bf53a" providerId="ADAL" clId="{3BA47EFD-7A31-4CDB-BC59-3791EF5C43E9}" dt="2021-09-24T09:17:17.033" v="5" actId="20577"/>
          <ac:spMkLst>
            <pc:docMk/>
            <pc:sldMk cId="471381709" sldId="256"/>
            <ac:spMk id="3" creationId="{BA515D1A-6B2B-4C37-87E4-FB9207C5BF53}"/>
          </ac:spMkLst>
        </pc:spChg>
      </pc:sldChg>
    </pc:docChg>
  </pc:docChgLst>
  <pc:docChgLst>
    <pc:chgData name="Bryan Chung (0990458)" userId="S::0990458@hr.nl::3c7959f8-3610-4158-911d-71fae59af140" providerId="AD" clId="Web-{FABD71F8-0894-9263-74DF-8DA3AE8F61BE}"/>
    <pc:docChg chg="modSld">
      <pc:chgData name="Bryan Chung (0990458)" userId="S::0990458@hr.nl::3c7959f8-3610-4158-911d-71fae59af140" providerId="AD" clId="Web-{FABD71F8-0894-9263-74DF-8DA3AE8F61BE}" dt="2021-09-24T09:30:55.260" v="0"/>
      <pc:docMkLst>
        <pc:docMk/>
      </pc:docMkLst>
      <pc:sldChg chg="delSp">
        <pc:chgData name="Bryan Chung (0990458)" userId="S::0990458@hr.nl::3c7959f8-3610-4158-911d-71fae59af140" providerId="AD" clId="Web-{FABD71F8-0894-9263-74DF-8DA3AE8F61BE}" dt="2021-09-24T09:30:55.260" v="0"/>
        <pc:sldMkLst>
          <pc:docMk/>
          <pc:sldMk cId="2678765146" sldId="266"/>
        </pc:sldMkLst>
        <pc:graphicFrameChg chg="del">
          <ac:chgData name="Bryan Chung (0990458)" userId="S::0990458@hr.nl::3c7959f8-3610-4158-911d-71fae59af140" providerId="AD" clId="Web-{FABD71F8-0894-9263-74DF-8DA3AE8F61BE}" dt="2021-09-24T09:30:55.260" v="0"/>
          <ac:graphicFrameMkLst>
            <pc:docMk/>
            <pc:sldMk cId="2678765146" sldId="266"/>
            <ac:graphicFrameMk id="11" creationId="{B9219DC5-E87E-4BBB-A8A1-212057FE2A33}"/>
          </ac:graphicFrameMkLst>
        </pc:graphicFrameChg>
      </pc:sldChg>
    </pc:docChg>
  </pc:docChgLst>
  <pc:docChgLst>
    <pc:chgData name="Jia-jie Yeh (0992427)" userId="S::0992427@hr.nl::37f12295-f0b0-4738-9ed9-3feebd45f6b2" providerId="AD" clId="Web-{F0D7830A-908D-50EC-A408-F25AAE16D336}"/>
    <pc:docChg chg="addSld modSld">
      <pc:chgData name="Jia-jie Yeh (0992427)" userId="S::0992427@hr.nl::37f12295-f0b0-4738-9ed9-3feebd45f6b2" providerId="AD" clId="Web-{F0D7830A-908D-50EC-A408-F25AAE16D336}" dt="2021-09-24T09:58:03.785" v="127" actId="20577"/>
      <pc:docMkLst>
        <pc:docMk/>
      </pc:docMkLst>
      <pc:sldChg chg="addSp delSp modSp">
        <pc:chgData name="Jia-jie Yeh (0992427)" userId="S::0992427@hr.nl::37f12295-f0b0-4738-9ed9-3feebd45f6b2" providerId="AD" clId="Web-{F0D7830A-908D-50EC-A408-F25AAE16D336}" dt="2021-09-24T09:54:34.780" v="48"/>
        <pc:sldMkLst>
          <pc:docMk/>
          <pc:sldMk cId="2092646703" sldId="263"/>
        </pc:sldMkLst>
        <pc:spChg chg="mod">
          <ac:chgData name="Jia-jie Yeh (0992427)" userId="S::0992427@hr.nl::37f12295-f0b0-4738-9ed9-3feebd45f6b2" providerId="AD" clId="Web-{F0D7830A-908D-50EC-A408-F25AAE16D336}" dt="2021-09-24T09:23:47.953" v="4" actId="1076"/>
          <ac:spMkLst>
            <pc:docMk/>
            <pc:sldMk cId="2092646703" sldId="263"/>
            <ac:spMk id="116" creationId="{16AF77B4-6757-466E-B0D5-FDF779B59924}"/>
          </ac:spMkLst>
        </pc:spChg>
        <pc:spChg chg="add del mod">
          <ac:chgData name="Jia-jie Yeh (0992427)" userId="S::0992427@hr.nl::37f12295-f0b0-4738-9ed9-3feebd45f6b2" providerId="AD" clId="Web-{F0D7830A-908D-50EC-A408-F25AAE16D336}" dt="2021-09-24T09:54:34.780" v="48"/>
          <ac:spMkLst>
            <pc:docMk/>
            <pc:sldMk cId="2092646703" sldId="263"/>
            <ac:spMk id="138" creationId="{378397A4-FAC3-4089-A19B-EBD226713B89}"/>
          </ac:spMkLst>
        </pc:spChg>
        <pc:spChg chg="add del mod">
          <ac:chgData name="Jia-jie Yeh (0992427)" userId="S::0992427@hr.nl::37f12295-f0b0-4738-9ed9-3feebd45f6b2" providerId="AD" clId="Web-{F0D7830A-908D-50EC-A408-F25AAE16D336}" dt="2021-09-24T09:52:16.167" v="19"/>
          <ac:spMkLst>
            <pc:docMk/>
            <pc:sldMk cId="2092646703" sldId="263"/>
            <ac:spMk id="139" creationId="{905B182E-D030-4D03-9111-6D8D62E1E4E3}"/>
          </ac:spMkLst>
        </pc:spChg>
      </pc:sldChg>
      <pc:sldChg chg="modSp new">
        <pc:chgData name="Jia-jie Yeh (0992427)" userId="S::0992427@hr.nl::37f12295-f0b0-4738-9ed9-3feebd45f6b2" providerId="AD" clId="Web-{F0D7830A-908D-50EC-A408-F25AAE16D336}" dt="2021-09-24T09:58:03.785" v="127" actId="20577"/>
        <pc:sldMkLst>
          <pc:docMk/>
          <pc:sldMk cId="3713632680" sldId="268"/>
        </pc:sldMkLst>
        <pc:spChg chg="mod">
          <ac:chgData name="Jia-jie Yeh (0992427)" userId="S::0992427@hr.nl::37f12295-f0b0-4738-9ed9-3feebd45f6b2" providerId="AD" clId="Web-{F0D7830A-908D-50EC-A408-F25AAE16D336}" dt="2021-09-24T09:54:53.546" v="51" actId="20577"/>
          <ac:spMkLst>
            <pc:docMk/>
            <pc:sldMk cId="3713632680" sldId="268"/>
            <ac:spMk id="2" creationId="{CF6D48E9-5C35-4642-9CD3-0D16C42F9B86}"/>
          </ac:spMkLst>
        </pc:spChg>
        <pc:spChg chg="mod">
          <ac:chgData name="Jia-jie Yeh (0992427)" userId="S::0992427@hr.nl::37f12295-f0b0-4738-9ed9-3feebd45f6b2" providerId="AD" clId="Web-{F0D7830A-908D-50EC-A408-F25AAE16D336}" dt="2021-09-24T09:58:03.785" v="127" actId="20577"/>
          <ac:spMkLst>
            <pc:docMk/>
            <pc:sldMk cId="3713632680" sldId="268"/>
            <ac:spMk id="3" creationId="{054EC5D7-CF70-4439-945C-7D13069CB2F3}"/>
          </ac:spMkLst>
        </pc:spChg>
      </pc:sldChg>
    </pc:docChg>
  </pc:docChgLst>
  <pc:docChgLst>
    <pc:chgData name="Mick Vermeulen (0909880)" userId="S::0909880@hr.nl::71b15894-7ef2-4a11-8a3c-336da915f15a" providerId="AD" clId="Web-{5D3C4453-EEEB-24A5-4FAA-DF27B88B014C}"/>
    <pc:docChg chg="modSld">
      <pc:chgData name="Mick Vermeulen (0909880)" userId="S::0909880@hr.nl::71b15894-7ef2-4a11-8a3c-336da915f15a" providerId="AD" clId="Web-{5D3C4453-EEEB-24A5-4FAA-DF27B88B014C}" dt="2021-09-24T09:33:28.962" v="318" actId="20577"/>
      <pc:docMkLst>
        <pc:docMk/>
      </pc:docMkLst>
      <pc:sldChg chg="addSp delSp modSp">
        <pc:chgData name="Mick Vermeulen (0909880)" userId="S::0909880@hr.nl::71b15894-7ef2-4a11-8a3c-336da915f15a" providerId="AD" clId="Web-{5D3C4453-EEEB-24A5-4FAA-DF27B88B014C}" dt="2021-09-24T09:33:28.962" v="318" actId="20577"/>
        <pc:sldMkLst>
          <pc:docMk/>
          <pc:sldMk cId="2092646703" sldId="263"/>
        </pc:sldMkLst>
        <pc:spChg chg="mod">
          <ac:chgData name="Mick Vermeulen (0909880)" userId="S::0909880@hr.nl::71b15894-7ef2-4a11-8a3c-336da915f15a" providerId="AD" clId="Web-{5D3C4453-EEEB-24A5-4FAA-DF27B88B014C}" dt="2021-09-24T09:21:16.623" v="14" actId="20577"/>
          <ac:spMkLst>
            <pc:docMk/>
            <pc:sldMk cId="2092646703" sldId="263"/>
            <ac:spMk id="2" creationId="{6601724E-6F73-4EE5-B7C0-25345F211E02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3:03.754" v="51"/>
          <ac:spMkLst>
            <pc:docMk/>
            <pc:sldMk cId="2092646703" sldId="263"/>
            <ac:spMk id="112" creationId="{91CDA70A-16A6-40DF-99B3-643F324B4069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2:57.535" v="49"/>
          <ac:spMkLst>
            <pc:docMk/>
            <pc:sldMk cId="2092646703" sldId="263"/>
            <ac:spMk id="113" creationId="{1576CA2F-1EAC-409A-8D57-D187268ECC80}"/>
          </ac:spMkLst>
        </pc:spChg>
        <pc:spChg chg="add del">
          <ac:chgData name="Mick Vermeulen (0909880)" userId="S::0909880@hr.nl::71b15894-7ef2-4a11-8a3c-336da915f15a" providerId="AD" clId="Web-{5D3C4453-EEEB-24A5-4FAA-DF27B88B014C}" dt="2021-09-24T09:24:34.166" v="77"/>
          <ac:spMkLst>
            <pc:docMk/>
            <pc:sldMk cId="2092646703" sldId="263"/>
            <ac:spMk id="114" creationId="{827DA2EF-E476-4070-8DBC-5F8FFFAD724A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3:59.101" v="69"/>
          <ac:spMkLst>
            <pc:docMk/>
            <pc:sldMk cId="2092646703" sldId="263"/>
            <ac:spMk id="115" creationId="{CA043C47-E564-4422-9C94-4C7AC373DCE1}"/>
          </ac:spMkLst>
        </pc:spChg>
        <pc:spChg chg="add mod">
          <ac:chgData name="Mick Vermeulen (0909880)" userId="S::0909880@hr.nl::71b15894-7ef2-4a11-8a3c-336da915f15a" providerId="AD" clId="Web-{5D3C4453-EEEB-24A5-4FAA-DF27B88B014C}" dt="2021-09-24T09:33:28.962" v="318" actId="20577"/>
          <ac:spMkLst>
            <pc:docMk/>
            <pc:sldMk cId="2092646703" sldId="263"/>
            <ac:spMk id="116" creationId="{16AF77B4-6757-466E-B0D5-FDF779B59924}"/>
          </ac:spMkLst>
        </pc:spChg>
        <pc:spChg chg="add del">
          <ac:chgData name="Mick Vermeulen (0909880)" userId="S::0909880@hr.nl::71b15894-7ef2-4a11-8a3c-336da915f15a" providerId="AD" clId="Web-{5D3C4453-EEEB-24A5-4FAA-DF27B88B014C}" dt="2021-09-24T09:24:32.041" v="76"/>
          <ac:spMkLst>
            <pc:docMk/>
            <pc:sldMk cId="2092646703" sldId="263"/>
            <ac:spMk id="117" creationId="{B0FDEAEB-0D79-494D-B2C1-4D7033EB3530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4:30.822" v="75"/>
          <ac:spMkLst>
            <pc:docMk/>
            <pc:sldMk cId="2092646703" sldId="263"/>
            <ac:spMk id="118" creationId="{EDF6E0A5-D038-42F5-AF48-1E8A8B5137E5}"/>
          </ac:spMkLst>
        </pc:spChg>
        <pc:graphicFrameChg chg="del mod modGraphic">
          <ac:chgData name="Mick Vermeulen (0909880)" userId="S::0909880@hr.nl::71b15894-7ef2-4a11-8a3c-336da915f15a" providerId="AD" clId="Web-{5D3C4453-EEEB-24A5-4FAA-DF27B88B014C}" dt="2021-09-24T09:22:31.612" v="40"/>
          <ac:graphicFrameMkLst>
            <pc:docMk/>
            <pc:sldMk cId="2092646703" sldId="263"/>
            <ac:graphicFrameMk id="11" creationId="{B9219DC5-E87E-4BBB-A8A1-212057FE2A3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r>
            <a:rPr lang="nl-NL" noProof="0"/>
            <a:t>Onderzoek naar NMEA, wat is het, waar wordt het voor gebruikt.</a:t>
          </a:r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 Weten hoe we het moeten implementeren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1C65E3A1-79B9-4DEF-ACDF-A0436E05BDDD}">
      <dgm:prSet/>
      <dgm:spPr/>
      <dgm:t>
        <a:bodyPr/>
        <a:lstStyle/>
        <a:p>
          <a:r>
            <a:rPr lang="nl-NL" noProof="0"/>
            <a:t>Voorbeelden maken van data die omgezet wordt naar NMEA </a:t>
          </a:r>
          <a:r>
            <a:rPr lang="nl-NL" noProof="0">
              <a:latin typeface="Century Gothic" panose="020B0502020202020204"/>
            </a:rPr>
            <a:t>protocol</a:t>
          </a:r>
          <a:endParaRPr lang="nl-NL" noProof="0"/>
        </a:p>
      </dgm:t>
    </dgm:pt>
    <dgm:pt modelId="{02CE56D3-81A0-4B58-B699-B8B3EA9A302F}" type="parTrans" cxnId="{72FE279D-41A2-4911-A5D4-28FF81D0EFCE}">
      <dgm:prSet/>
      <dgm:spPr/>
      <dgm:t>
        <a:bodyPr/>
        <a:lstStyle/>
        <a:p>
          <a:endParaRPr lang="nl-NL"/>
        </a:p>
      </dgm:t>
    </dgm:pt>
    <dgm:pt modelId="{FE680D1D-401D-40A2-BBBB-17618F126720}" type="sibTrans" cxnId="{72FE279D-41A2-4911-A5D4-28FF81D0EFCE}">
      <dgm:prSet/>
      <dgm:spPr/>
      <dgm:t>
        <a:bodyPr/>
        <a:lstStyle/>
        <a:p>
          <a:endParaRPr lang="nl-NL"/>
        </a:p>
      </dgm:t>
    </dgm:pt>
    <dgm:pt modelId="{1518FEE8-3A46-4A1B-A759-BE75AD5D32D1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 Voorbeelden kunnen maken aan de hand van mogelijke data.</a:t>
          </a:r>
        </a:p>
      </dgm:t>
    </dgm:pt>
    <dgm:pt modelId="{54BF05BB-1D32-42B7-A52C-5507405D50F3}" type="parTrans" cxnId="{901BF6C3-16A5-44B2-8296-483B70B01860}">
      <dgm:prSet/>
      <dgm:spPr/>
      <dgm:t>
        <a:bodyPr/>
        <a:lstStyle/>
        <a:p>
          <a:endParaRPr lang="nl-NL"/>
        </a:p>
      </dgm:t>
    </dgm:pt>
    <dgm:pt modelId="{7735DCE7-F19E-4218-AE81-BFDCC3C16E12}" type="sibTrans" cxnId="{901BF6C3-16A5-44B2-8296-483B70B0186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F5F4D08-4B0F-4B1E-8BB0-F424B02A7258}" type="presOf" srcId="{A5774FD9-E029-48E4-8052-3CD716E38082}" destId="{7E15A870-CBFD-415D-BD91-CC618037943A}" srcOrd="0" destOrd="0" presId="urn:microsoft.com/office/officeart/2005/8/layout/hList1"/>
    <dgm:cxn modelId="{42C71B13-E8F9-4D1B-A0B2-77B70BF48B4D}" type="presOf" srcId="{212B1D56-8F3A-4AC0-B31B-8A0A41F4CEC0}" destId="{56302A13-1095-49E7-90DD-9A5304E24E0A}" srcOrd="0" destOrd="0" presId="urn:microsoft.com/office/officeart/2005/8/layout/hList1"/>
    <dgm:cxn modelId="{FCF4AB34-5641-4DDF-9AE3-7D5B19D3FA40}" type="presOf" srcId="{4123BCA4-A625-4111-897C-B25FF107BAD8}" destId="{08AB7695-2A05-43A2-B383-A549582131D4}" srcOrd="0" destOrd="0" presId="urn:microsoft.com/office/officeart/2005/8/layout/hList1"/>
    <dgm:cxn modelId="{A09EAA38-F5F3-49DE-875A-58F99C587674}" type="presOf" srcId="{1518FEE8-3A46-4A1B-A759-BE75AD5D32D1}" destId="{FE8DABCF-5018-4C43-8144-033712521810}" srcOrd="0" destOrd="1" presId="urn:microsoft.com/office/officeart/2005/8/layout/hList1"/>
    <dgm:cxn modelId="{B3A50C71-0BB3-4F83-A8E5-6E1291A616D3}" type="presOf" srcId="{45FF4672-243B-4983-9161-C10D56E0DEBE}" destId="{F8227ED5-9B7C-4C73-89E9-07311740F6BD}" srcOrd="0" destOrd="0" presId="urn:microsoft.com/office/officeart/2005/8/layout/hList1"/>
    <dgm:cxn modelId="{0C917F89-BFA2-4688-B97D-BB226326CF60}" type="presOf" srcId="{1C65E3A1-79B9-4DEF-ACDF-A0436E05BDDD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2FE279D-41A2-4911-A5D4-28FF81D0EFCE}" srcId="{45FF4672-243B-4983-9161-C10D56E0DEBE}" destId="{1C65E3A1-79B9-4DEF-ACDF-A0436E05BDDD}" srcOrd="1" destOrd="0" parTransId="{02CE56D3-81A0-4B58-B699-B8B3EA9A302F}" sibTransId="{FE680D1D-401D-40A2-BBBB-17618F126720}"/>
    <dgm:cxn modelId="{3ED7B7BC-80CF-47B9-98E4-FD0338026482}" type="presOf" srcId="{B161F166-0CAD-42A1-BF10-B362EEC3258C}" destId="{FE8DABCF-5018-4C43-8144-033712521810}" srcOrd="0" destOrd="0" presId="urn:microsoft.com/office/officeart/2005/8/layout/hList1"/>
    <dgm:cxn modelId="{901BF6C3-16A5-44B2-8296-483B70B01860}" srcId="{A5774FD9-E029-48E4-8052-3CD716E38082}" destId="{1518FEE8-3A46-4A1B-A759-BE75AD5D32D1}" srcOrd="1" destOrd="0" parTransId="{54BF05BB-1D32-42B7-A52C-5507405D50F3}" sibTransId="{7735DCE7-F19E-4218-AE81-BFDCC3C16E12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80A81B4F-9C30-413E-8167-CBB5FB6B8652}" type="presParOf" srcId="{56302A13-1095-49E7-90DD-9A5304E24E0A}" destId="{C265909A-1231-4E8C-8B5B-01C012D80451}" srcOrd="0" destOrd="0" presId="urn:microsoft.com/office/officeart/2005/8/layout/hList1"/>
    <dgm:cxn modelId="{653D9C37-0C64-4C40-A38D-100F76233C85}" type="presParOf" srcId="{C265909A-1231-4E8C-8B5B-01C012D80451}" destId="{F8227ED5-9B7C-4C73-89E9-07311740F6BD}" srcOrd="0" destOrd="0" presId="urn:microsoft.com/office/officeart/2005/8/layout/hList1"/>
    <dgm:cxn modelId="{69548B96-349A-42C2-9259-9A2B6A141913}" type="presParOf" srcId="{C265909A-1231-4E8C-8B5B-01C012D80451}" destId="{08AB7695-2A05-43A2-B383-A549582131D4}" srcOrd="1" destOrd="0" presId="urn:microsoft.com/office/officeart/2005/8/layout/hList1"/>
    <dgm:cxn modelId="{1A062ECB-57DF-43E4-B717-2190EB4D3A92}" type="presParOf" srcId="{56302A13-1095-49E7-90DD-9A5304E24E0A}" destId="{35BCD0B6-01B2-4809-B42C-6996D4E5A0C8}" srcOrd="1" destOrd="0" presId="urn:microsoft.com/office/officeart/2005/8/layout/hList1"/>
    <dgm:cxn modelId="{FFE4A323-1A8B-41CC-B0AE-7C2499E42EB8}" type="presParOf" srcId="{56302A13-1095-49E7-90DD-9A5304E24E0A}" destId="{676F2E55-7381-42DE-9455-0F284FE4D34C}" srcOrd="2" destOrd="0" presId="urn:microsoft.com/office/officeart/2005/8/layout/hList1"/>
    <dgm:cxn modelId="{93EC301A-CD19-4713-80B3-075375C6A84C}" type="presParOf" srcId="{676F2E55-7381-42DE-9455-0F284FE4D34C}" destId="{7E15A870-CBFD-415D-BD91-CC618037943A}" srcOrd="0" destOrd="0" presId="urn:microsoft.com/office/officeart/2005/8/layout/hList1"/>
    <dgm:cxn modelId="{186EDD0A-2172-4AEE-90CC-289FDC8B10E9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Doorlezen van vorige opleversets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 We </a:t>
          </a:r>
          <a:r>
            <a:rPr lang="en-US" err="1">
              <a:latin typeface="Century Gothic" panose="020B0502020202020204"/>
            </a:rPr>
            <a:t>begrijpen</a:t>
          </a:r>
          <a:r>
            <a:rPr lang="en-US">
              <a:latin typeface="Century Gothic" panose="020B0502020202020204"/>
            </a:rPr>
            <a:t> wat de </a:t>
          </a:r>
          <a:r>
            <a:rPr lang="en-US" err="1">
              <a:latin typeface="Century Gothic" panose="020B0502020202020204"/>
            </a:rPr>
            <a:t>vorige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groep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heeft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gedaan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welke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punten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wij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nog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moeten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werken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we </a:t>
          </a:r>
          <a:r>
            <a:rPr lang="en-US" err="1">
              <a:latin typeface="Century Gothic" panose="020B0502020202020204"/>
            </a:rPr>
            <a:t>verder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kunnen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bouwen</a:t>
          </a:r>
          <a:r>
            <a:rPr lang="en-US">
              <a:latin typeface="Century Gothic" panose="020B0502020202020204"/>
            </a:rPr>
            <a:t> op de al </a:t>
          </a:r>
          <a:r>
            <a:rPr lang="en-US" err="1">
              <a:latin typeface="Century Gothic" panose="020B0502020202020204"/>
            </a:rPr>
            <a:t>gemaakte</a:t>
          </a:r>
          <a:r>
            <a:rPr lang="en-US">
              <a:latin typeface="Century Gothic" panose="020B0502020202020204"/>
            </a:rPr>
            <a:t> code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Contact opnemen met vorige groep als er dingen onduidelijk zijn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B6E4402-56BA-4AA2-87FF-DA76960251DC}" type="presOf" srcId="{A5774FD9-E029-48E4-8052-3CD716E38082}" destId="{7E15A870-CBFD-415D-BD91-CC618037943A}" srcOrd="0" destOrd="0" presId="urn:microsoft.com/office/officeart/2005/8/layout/hList1"/>
    <dgm:cxn modelId="{5AA62416-2265-44A3-8905-E2F1E4C7FF91}" type="presOf" srcId="{B161F166-0CAD-42A1-BF10-B362EEC3258C}" destId="{FE8DABCF-5018-4C43-8144-033712521810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BBA9194D-C08C-46FB-AEDF-CA2F092B86AB}" type="presOf" srcId="{45FF4672-243B-4983-9161-C10D56E0DEBE}" destId="{F8227ED5-9B7C-4C73-89E9-07311740F6BD}" srcOrd="0" destOrd="0" presId="urn:microsoft.com/office/officeart/2005/8/layout/hList1"/>
    <dgm:cxn modelId="{69639975-1015-446B-9B5F-E835CA701879}" type="presOf" srcId="{F5927D77-1572-40CF-898F-032A179B8C08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D53B00CF-6753-4DB0-98CE-B66CCB2D5F02}" type="presOf" srcId="{4123BCA4-A625-4111-897C-B25FF107BAD8}" destId="{08AB7695-2A05-43A2-B383-A549582131D4}" srcOrd="0" destOrd="0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5E2F98FC-32E8-49D1-83C4-12F48320EA55}" type="presOf" srcId="{DBFD3184-AE3A-4032-AFC9-CB3F879F3757}" destId="{FE8DABCF-5018-4C43-8144-033712521810}" srcOrd="0" destOrd="1" presId="urn:microsoft.com/office/officeart/2005/8/layout/hList1"/>
    <dgm:cxn modelId="{C86725D0-F25F-4FAC-B647-87835A508D0F}" type="presParOf" srcId="{56302A13-1095-49E7-90DD-9A5304E24E0A}" destId="{C265909A-1231-4E8C-8B5B-01C012D80451}" srcOrd="0" destOrd="0" presId="urn:microsoft.com/office/officeart/2005/8/layout/hList1"/>
    <dgm:cxn modelId="{C580A348-A4A2-47CE-9C6F-8FD43A47D66C}" type="presParOf" srcId="{C265909A-1231-4E8C-8B5B-01C012D80451}" destId="{F8227ED5-9B7C-4C73-89E9-07311740F6BD}" srcOrd="0" destOrd="0" presId="urn:microsoft.com/office/officeart/2005/8/layout/hList1"/>
    <dgm:cxn modelId="{34AB1F24-7E43-4E53-8A04-F03F1FD4C521}" type="presParOf" srcId="{C265909A-1231-4E8C-8B5B-01C012D80451}" destId="{08AB7695-2A05-43A2-B383-A549582131D4}" srcOrd="1" destOrd="0" presId="urn:microsoft.com/office/officeart/2005/8/layout/hList1"/>
    <dgm:cxn modelId="{5A5AB013-9105-457A-9EB7-83DB4DDE8593}" type="presParOf" srcId="{56302A13-1095-49E7-90DD-9A5304E24E0A}" destId="{35BCD0B6-01B2-4809-B42C-6996D4E5A0C8}" srcOrd="1" destOrd="0" presId="urn:microsoft.com/office/officeart/2005/8/layout/hList1"/>
    <dgm:cxn modelId="{0FAB1BF4-D619-4A36-B5C0-9CF9A90DF97E}" type="presParOf" srcId="{56302A13-1095-49E7-90DD-9A5304E24E0A}" destId="{676F2E55-7381-42DE-9455-0F284FE4D34C}" srcOrd="2" destOrd="0" presId="urn:microsoft.com/office/officeart/2005/8/layout/hList1"/>
    <dgm:cxn modelId="{34C596E3-837F-4E7E-89EB-31B58DC36F6E}" type="presParOf" srcId="{676F2E55-7381-42DE-9455-0F284FE4D34C}" destId="{7E15A870-CBFD-415D-BD91-CC618037943A}" srcOrd="0" destOrd="0" presId="urn:microsoft.com/office/officeart/2005/8/layout/hList1"/>
    <dgm:cxn modelId="{17959C11-8087-40FF-8165-4E19E7C8FBE4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30399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130399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965599"/>
          <a:ext cx="4940137" cy="3263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Onderzoek naar NMEA, wat is het, waar wordt het voor gebruikt.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Voorbeelden maken van data die omgezet wordt naar NMEA </a:t>
          </a:r>
          <a:r>
            <a:rPr lang="nl-NL" sz="2900" kern="1200" noProof="0">
              <a:latin typeface="Century Gothic" panose="020B0502020202020204"/>
            </a:rPr>
            <a:t>protocol</a:t>
          </a:r>
          <a:endParaRPr lang="nl-NL" sz="2900" kern="1200" noProof="0"/>
        </a:p>
      </dsp:txBody>
      <dsp:txXfrm>
        <a:off x="51" y="965599"/>
        <a:ext cx="4940137" cy="3263805"/>
      </dsp:txXfrm>
    </dsp:sp>
    <dsp:sp modelId="{7E15A870-CBFD-415D-BD91-CC618037943A}">
      <dsp:nvSpPr>
        <dsp:cNvPr id="0" name=""/>
        <dsp:cNvSpPr/>
      </dsp:nvSpPr>
      <dsp:spPr>
        <a:xfrm>
          <a:off x="5631808" y="130399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 criteria</a:t>
          </a:r>
          <a:endParaRPr lang="en-US" sz="2900" kern="1200"/>
        </a:p>
      </dsp:txBody>
      <dsp:txXfrm>
        <a:off x="5631808" y="130399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965599"/>
          <a:ext cx="4940137" cy="3263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/>
            <a:t> Weten hoe we het moeten implementeren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/>
            <a:t> Voorbeelden kunnen maken aan de hand van mogelijke data.</a:t>
          </a:r>
        </a:p>
      </dsp:txBody>
      <dsp:txXfrm>
        <a:off x="5631808" y="965599"/>
        <a:ext cx="4940137" cy="3263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8529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/>
            <a:t>Taken:</a:t>
          </a:r>
          <a:endParaRPr lang="en-US" sz="2800" kern="1200"/>
        </a:p>
      </dsp:txBody>
      <dsp:txXfrm>
        <a:off x="51" y="18529"/>
        <a:ext cx="4940137" cy="806400"/>
      </dsp:txXfrm>
    </dsp:sp>
    <dsp:sp modelId="{08AB7695-2A05-43A2-B383-A549582131D4}">
      <dsp:nvSpPr>
        <dsp:cNvPr id="0" name=""/>
        <dsp:cNvSpPr/>
      </dsp:nvSpPr>
      <dsp:spPr>
        <a:xfrm>
          <a:off x="51" y="824929"/>
          <a:ext cx="4940137" cy="3516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>
              <a:latin typeface="Century Gothic" panose="020B0502020202020204"/>
            </a:rPr>
            <a:t>Doorlezen van vorige opleversets</a:t>
          </a:r>
          <a:endParaRPr lang="nl-NL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entury Gothic" panose="020B0502020202020204"/>
            </a:rPr>
            <a:t>Contact opnemen met vorige groep als er dingen onduidelijk zijn</a:t>
          </a:r>
        </a:p>
      </dsp:txBody>
      <dsp:txXfrm>
        <a:off x="51" y="824929"/>
        <a:ext cx="4940137" cy="3516345"/>
      </dsp:txXfrm>
    </dsp:sp>
    <dsp:sp modelId="{7E15A870-CBFD-415D-BD91-CC618037943A}">
      <dsp:nvSpPr>
        <dsp:cNvPr id="0" name=""/>
        <dsp:cNvSpPr/>
      </dsp:nvSpPr>
      <dsp:spPr>
        <a:xfrm>
          <a:off x="5631808" y="18529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err="1"/>
            <a:t>Acceptance</a:t>
          </a:r>
          <a:r>
            <a:rPr lang="nl-NL" sz="2800" kern="1200"/>
            <a:t> criteria</a:t>
          </a:r>
          <a:endParaRPr lang="en-US" sz="2800" kern="1200"/>
        </a:p>
      </dsp:txBody>
      <dsp:txXfrm>
        <a:off x="5631808" y="18529"/>
        <a:ext cx="4940137" cy="806400"/>
      </dsp:txXfrm>
    </dsp:sp>
    <dsp:sp modelId="{FE8DABCF-5018-4C43-8144-033712521810}">
      <dsp:nvSpPr>
        <dsp:cNvPr id="0" name=""/>
        <dsp:cNvSpPr/>
      </dsp:nvSpPr>
      <dsp:spPr>
        <a:xfrm>
          <a:off x="5631808" y="824929"/>
          <a:ext cx="4940137" cy="3516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Zorgen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dat</a:t>
          </a:r>
          <a:r>
            <a:rPr lang="en-US" sz="2800" kern="1200">
              <a:latin typeface="Century Gothic" panose="020B0502020202020204"/>
            </a:rPr>
            <a:t> we </a:t>
          </a:r>
          <a:r>
            <a:rPr lang="en-US" sz="2800" kern="1200" err="1">
              <a:latin typeface="Century Gothic" panose="020B0502020202020204"/>
            </a:rPr>
            <a:t>verder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kunnen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bouwen</a:t>
          </a:r>
          <a:r>
            <a:rPr lang="en-US" sz="2800" kern="1200">
              <a:latin typeface="Century Gothic" panose="020B0502020202020204"/>
            </a:rPr>
            <a:t> op de al </a:t>
          </a:r>
          <a:r>
            <a:rPr lang="en-US" sz="2800" kern="1200" err="1">
              <a:latin typeface="Century Gothic" panose="020B0502020202020204"/>
            </a:rPr>
            <a:t>gemaakte</a:t>
          </a:r>
          <a:r>
            <a:rPr lang="en-US" sz="2800" kern="1200">
              <a:latin typeface="Century Gothic" panose="020B0502020202020204"/>
            </a:rPr>
            <a:t> code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800" kern="1200">
              <a:latin typeface="Century Gothic" panose="020B0502020202020204"/>
            </a:rPr>
            <a:t> We </a:t>
          </a:r>
          <a:r>
            <a:rPr lang="en-US" sz="2800" kern="1200" err="1">
              <a:latin typeface="Century Gothic" panose="020B0502020202020204"/>
            </a:rPr>
            <a:t>begrijpen</a:t>
          </a:r>
          <a:r>
            <a:rPr lang="en-US" sz="2800" kern="1200">
              <a:latin typeface="Century Gothic" panose="020B0502020202020204"/>
            </a:rPr>
            <a:t> wat de </a:t>
          </a:r>
          <a:r>
            <a:rPr lang="en-US" sz="2800" kern="1200" err="1">
              <a:latin typeface="Century Gothic" panose="020B0502020202020204"/>
            </a:rPr>
            <a:t>vorige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groep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heeft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gedaan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aan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welke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punten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wij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nog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moeten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werken</a:t>
          </a:r>
          <a:endParaRPr lang="en-US" sz="2800" kern="1200"/>
        </a:p>
      </dsp:txBody>
      <dsp:txXfrm>
        <a:off x="5631808" y="824929"/>
        <a:ext cx="4940137" cy="351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99" y="5675087"/>
            <a:ext cx="10572000" cy="564846"/>
          </a:xfrm>
        </p:spPr>
        <p:txBody>
          <a:bodyPr>
            <a:normAutofit/>
          </a:bodyPr>
          <a:lstStyle/>
          <a:p>
            <a:r>
              <a:rPr lang="nl-NL"/>
              <a:t>Aquabots: Modelvaartuig bedieningssysteem							27-09-2021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38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9. Onderzoek vorige opleversets</a:t>
            </a:r>
            <a:endParaRPr lang="nl-NL" sz="32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492904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63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7B36-9C45-497B-9EA5-7FB673B1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Vragen voor product </a:t>
            </a:r>
            <a:r>
              <a:rPr lang="nl-NL" err="1"/>
              <a:t>owners</a:t>
            </a:r>
            <a:r>
              <a:rPr lang="nl-NL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BD6B25-E81A-4CAF-A817-E6CE1EF5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58" y="2216041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2. </a:t>
            </a:r>
            <a:r>
              <a:rPr lang="nl-NL" err="1"/>
              <a:t>Latency</a:t>
            </a:r>
            <a:r>
              <a:rPr lang="nl-NL"/>
              <a:t> wat was het probleem van de vorige groep, wat willen jullie nu</a:t>
            </a:r>
          </a:p>
          <a:p>
            <a:pPr marL="0" indent="0">
              <a:buNone/>
            </a:pPr>
            <a:r>
              <a:rPr lang="nl-NL"/>
              <a:t>3. Begrijpen we het goed dat elke component(actuator, sensor </a:t>
            </a:r>
            <a:r>
              <a:rPr lang="nl-NL" err="1"/>
              <a:t>enz</a:t>
            </a:r>
            <a:r>
              <a:rPr lang="nl-NL"/>
              <a:t>) een microcontroller heeft.</a:t>
            </a:r>
          </a:p>
          <a:p>
            <a:pPr marL="0" indent="0">
              <a:buNone/>
            </a:pPr>
            <a:r>
              <a:rPr lang="nl-NL"/>
              <a:t>4. Waar moet de gelogde data worden opgeslagen? Voorstel: lokaal op de boot (black box)</a:t>
            </a:r>
          </a:p>
          <a:p>
            <a:pPr marL="0" indent="0">
              <a:buNone/>
            </a:pPr>
            <a:r>
              <a:rPr lang="nl-NL"/>
              <a:t>6. Moet er een tussen component/microcontroller komen tussen de afstandsbediening en de kern of moet dit direct worden verbonden?</a:t>
            </a:r>
          </a:p>
        </p:txBody>
      </p:sp>
    </p:spTree>
    <p:extLst>
      <p:ext uri="{BB962C8B-B14F-4D97-AF65-F5344CB8AC3E}">
        <p14:creationId xmlns:p14="http://schemas.microsoft.com/office/powerpoint/2010/main" val="342594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453A-E753-4395-BB80-7B102827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7CAF36-2796-4906-A192-428A3E9F2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>
                <a:ea typeface="+mn-lt"/>
                <a:cs typeface="+mn-lt"/>
              </a:rPr>
              <a:t>Negatief</a:t>
            </a:r>
            <a:r>
              <a:rPr lang="nl-NL" sz="2400"/>
              <a:t>:</a:t>
            </a:r>
            <a:endParaRPr lang="nl-NL"/>
          </a:p>
          <a:p>
            <a:pPr marL="0" indent="0">
              <a:buNone/>
            </a:pPr>
            <a:r>
              <a:rPr lang="nl-NL" sz="2400"/>
              <a:t>Sprint 0 ging niet gestructureerd omdat we geen PowerPoint hadden.</a:t>
            </a:r>
            <a:endParaRPr lang="nl-NL"/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/>
              <a:t>Positief:</a:t>
            </a:r>
          </a:p>
          <a:p>
            <a:pPr marL="0" indent="0">
              <a:buNone/>
            </a:pPr>
            <a:r>
              <a:rPr lang="nl-NL" sz="2400"/>
              <a:t>Contact met de PO ging goed.</a:t>
            </a:r>
          </a:p>
          <a:p>
            <a:pPr marL="0" indent="0">
              <a:buNone/>
            </a:pPr>
            <a:r>
              <a:rPr lang="nl-NL" sz="2400"/>
              <a:t>We hebben een aardig helder beeld van wat er moet gebeuren. </a:t>
            </a:r>
          </a:p>
        </p:txBody>
      </p:sp>
    </p:spTree>
    <p:extLst>
      <p:ext uri="{BB962C8B-B14F-4D97-AF65-F5344CB8AC3E}">
        <p14:creationId xmlns:p14="http://schemas.microsoft.com/office/powerpoint/2010/main" val="221647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71268" y="2333870"/>
            <a:ext cx="659633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Sprint review</a:t>
            </a:r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Productbacklog</a:t>
            </a:r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Wat we gaan doen volgende sprint</a:t>
            </a:r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Retrospective</a:t>
            </a:r>
            <a:endParaRPr lang="nl-NL" sz="2400"/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157267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41B4C-E292-43E3-ACC5-A4C6CF3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FBF442-4C4C-45B1-B2BC-B8DE9FBD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66" y="2434648"/>
            <a:ext cx="10554574" cy="3636511"/>
          </a:xfrm>
        </p:spPr>
        <p:txBody>
          <a:bodyPr/>
          <a:lstStyle/>
          <a:p>
            <a:r>
              <a:rPr lang="nl-NL" err="1"/>
              <a:t>Samenwerkingsovereenskomst</a:t>
            </a:r>
            <a:r>
              <a:rPr lang="nl-NL"/>
              <a:t> </a:t>
            </a:r>
          </a:p>
          <a:p>
            <a:endParaRPr lang="nl-NL"/>
          </a:p>
          <a:p>
            <a:r>
              <a:rPr lang="nl-NL"/>
              <a:t>Productbacklog</a:t>
            </a:r>
          </a:p>
          <a:p>
            <a:pPr marL="0" indent="0">
              <a:buNone/>
            </a:pPr>
            <a:endParaRPr lang="nl-NL"/>
          </a:p>
          <a:p>
            <a:r>
              <a:rPr lang="nl-NL"/>
              <a:t>Afspraken/meetings </a:t>
            </a:r>
            <a:r>
              <a:rPr lang="nl-NL" err="1"/>
              <a:t>Productowners</a:t>
            </a:r>
            <a:endParaRPr lang="nl-NL"/>
          </a:p>
          <a:p>
            <a:pPr marL="0" indent="0">
              <a:buNone/>
            </a:pPr>
            <a:endParaRPr lang="nl-NL"/>
          </a:p>
          <a:p>
            <a:r>
              <a:rPr lang="nl-NL"/>
              <a:t>Git en </a:t>
            </a:r>
            <a:r>
              <a:rPr lang="nl-NL" err="1"/>
              <a:t>discord</a:t>
            </a:r>
            <a:r>
              <a:rPr lang="nl-NL"/>
              <a:t> server opgezet</a:t>
            </a:r>
          </a:p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39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Productbacklog</a:t>
            </a:r>
          </a:p>
        </p:txBody>
      </p:sp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9DC9AB3D-42EC-4914-B8F0-9B187FE96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023" y="2372190"/>
            <a:ext cx="7973162" cy="4005018"/>
          </a:xfrm>
        </p:spPr>
      </p:pic>
    </p:spTree>
    <p:extLst>
      <p:ext uri="{BB962C8B-B14F-4D97-AF65-F5344CB8AC3E}">
        <p14:creationId xmlns:p14="http://schemas.microsoft.com/office/powerpoint/2010/main" val="220542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1. Onderzoek NMEA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7569525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02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48E9-5C35-4642-9CD3-0D16C42F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+mj-lt"/>
                <a:cs typeface="+mj-lt"/>
              </a:rPr>
              <a:t>2. </a:t>
            </a:r>
            <a:r>
              <a:rPr lang="nl-NL"/>
              <a:t>Onderzoek communicatie systeem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EC5D7-CF70-4439-945C-7D13069C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13" y="2290020"/>
            <a:ext cx="11071039" cy="3856645"/>
          </a:xfrm>
        </p:spPr>
        <p:txBody>
          <a:bodyPr>
            <a:normAutofit/>
          </a:bodyPr>
          <a:lstStyle/>
          <a:p>
            <a:r>
              <a:rPr lang="en-GB" err="1"/>
              <a:t>Uart</a:t>
            </a:r>
            <a:r>
              <a:rPr lang="en-GB"/>
              <a:t> (Universal Asynchronous </a:t>
            </a:r>
            <a:r>
              <a:rPr lang="en-GB" err="1"/>
              <a:t>Reciever</a:t>
            </a:r>
            <a:r>
              <a:rPr lang="en-GB"/>
              <a:t> Transmitter)</a:t>
            </a:r>
            <a:endParaRPr lang="en-GB" err="1"/>
          </a:p>
          <a:p>
            <a:pPr marL="0" indent="0">
              <a:buNone/>
            </a:pPr>
            <a:r>
              <a:rPr lang="en-GB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1363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BA95-B183-43DB-9F90-CDA8B25C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352D-8727-4141-8E05-CA4AC629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3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</a:t>
            </a:r>
            <a:r>
              <a:rPr lang="nl-NL" sz="3200">
                <a:ea typeface="+mj-lt"/>
                <a:cs typeface="+mj-lt"/>
              </a:rPr>
              <a:t>Onderzoek communicatie systeem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16AF77B4-6757-466E-B0D5-FDF779B59924}"/>
              </a:ext>
            </a:extLst>
          </p:cNvPr>
          <p:cNvSpPr txBox="1"/>
          <p:nvPr/>
        </p:nvSpPr>
        <p:spPr>
          <a:xfrm>
            <a:off x="465730" y="2309062"/>
            <a:ext cx="587068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/>
              <a:t>Ethernet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Mogelijk om meer data te versturen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Wordt in praktijk op grote schepen gebruikt</a:t>
            </a:r>
          </a:p>
          <a:p>
            <a:pPr marL="285750" indent="-285750">
              <a:buFont typeface="Wingdings"/>
              <a:buChar char="§"/>
            </a:pPr>
            <a:endParaRPr lang="nl-NL"/>
          </a:p>
          <a:p>
            <a:endParaRPr lang="nl-NL"/>
          </a:p>
          <a:p>
            <a:pPr marL="285750" indent="-285750">
              <a:buFont typeface="Arial"/>
              <a:buChar char="•"/>
            </a:pPr>
            <a:r>
              <a:rPr lang="nl-NL" err="1"/>
              <a:t>Can</a:t>
            </a:r>
            <a:r>
              <a:rPr lang="nl-NL"/>
              <a:t> bus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Sneller bij het versturen van klein aantal data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Onderdelen zijn duurder</a:t>
            </a:r>
          </a:p>
          <a:p>
            <a:pPr marL="285750" indent="-285750">
              <a:buFont typeface="Wingdings"/>
              <a:buChar char="§"/>
            </a:pPr>
            <a:endParaRPr lang="nl-NL"/>
          </a:p>
          <a:p>
            <a:pPr marL="285750" indent="-285750">
              <a:buFont typeface="Wingdings"/>
              <a:buChar char="§"/>
            </a:pPr>
            <a:endParaRPr lang="nl-NL"/>
          </a:p>
          <a:p>
            <a:pPr marL="285750" indent="-285750">
              <a:buFont typeface="Wingdings"/>
              <a:buChar char="§"/>
            </a:pPr>
            <a:endParaRPr lang="nl-NL"/>
          </a:p>
          <a:p>
            <a:r>
              <a:rPr lang="nl-NL"/>
              <a:t>Keuze: Ethernet</a:t>
            </a:r>
          </a:p>
        </p:txBody>
      </p:sp>
    </p:spTree>
    <p:extLst>
      <p:ext uri="{BB962C8B-B14F-4D97-AF65-F5344CB8AC3E}">
        <p14:creationId xmlns:p14="http://schemas.microsoft.com/office/powerpoint/2010/main" val="209264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Onderzoek microcontrollers</a:t>
            </a:r>
            <a:endParaRPr lang="nl-NL" sz="3200" b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765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TM03457503[[fn=Citeerbaar]]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Citeerbaar</vt:lpstr>
      <vt:lpstr>SPRINT 2</vt:lpstr>
      <vt:lpstr>Inhoud sprint</vt:lpstr>
      <vt:lpstr>Sprint review</vt:lpstr>
      <vt:lpstr>Productbacklog</vt:lpstr>
      <vt:lpstr>1. Onderzoek NMEA</vt:lpstr>
      <vt:lpstr>2. Onderzoek communicatie systeem</vt:lpstr>
      <vt:lpstr>PowerPoint Presentation</vt:lpstr>
      <vt:lpstr>2. Onderzoek communicatie systeem</vt:lpstr>
      <vt:lpstr>3. Onderzoek microcontrollers</vt:lpstr>
      <vt:lpstr>9. Onderzoek vorige opleversets</vt:lpstr>
      <vt:lpstr>Vragen voor product owners?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Timo de Haan</dc:creator>
  <cp:revision>1</cp:revision>
  <dcterms:created xsi:type="dcterms:W3CDTF">2021-09-08T08:33:53Z</dcterms:created>
  <dcterms:modified xsi:type="dcterms:W3CDTF">2021-09-24T10:35:52Z</dcterms:modified>
</cp:coreProperties>
</file>